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7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9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2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4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6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8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2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3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4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5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6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8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0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2.xml"/><Relationship Id="rId1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IMG_20250512_152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34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34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35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39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39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4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49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51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53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54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25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56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5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648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18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20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2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22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2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27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28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26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29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32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34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34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35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38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40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42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044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03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2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03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0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07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10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12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12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15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15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16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17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29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3_112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30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32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3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250512_1533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林子祥</cp:lastModifiedBy>
  <cp:revision>155</cp:revision>
  <dcterms:created xsi:type="dcterms:W3CDTF">2019-06-19T02:08:00Z</dcterms:created>
  <dcterms:modified xsi:type="dcterms:W3CDTF">2025-05-15T05:43:18Z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7EE2E753A400425A92B7A8C1711D7934_11</vt:lpwstr>
  </property>
</Properties>
</file>